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0" r:id="rId5"/>
    <p:sldId id="257" r:id="rId6"/>
    <p:sldId id="259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D7CCB-D637-4ED0-B5C9-8199C0A17282}" v="234" dt="2020-02-13T18:48:35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66" d="100"/>
          <a:sy n="66" d="100"/>
        </p:scale>
        <p:origin x="339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y Cecchini" userId="82bc8244-8cc9-4475-9831-a2d2b59b6785" providerId="ADAL" clId="{38FD7CCB-D637-4ED0-B5C9-8199C0A17282}"/>
    <pc:docChg chg="undo custSel mod addSld delSld modSld sldOrd">
      <pc:chgData name="Ricky Cecchini" userId="82bc8244-8cc9-4475-9831-a2d2b59b6785" providerId="ADAL" clId="{38FD7CCB-D637-4ED0-B5C9-8199C0A17282}" dt="2020-02-13T18:48:54.976" v="3306" actId="1076"/>
      <pc:docMkLst>
        <pc:docMk/>
      </pc:docMkLst>
      <pc:sldChg chg="addSp delSp modSp del mod setBg">
        <pc:chgData name="Ricky Cecchini" userId="82bc8244-8cc9-4475-9831-a2d2b59b6785" providerId="ADAL" clId="{38FD7CCB-D637-4ED0-B5C9-8199C0A17282}" dt="2020-02-13T17:55:16.266" v="2040" actId="2696"/>
        <pc:sldMkLst>
          <pc:docMk/>
          <pc:sldMk cId="1470496661" sldId="256"/>
        </pc:sldMkLst>
        <pc:spChg chg="mod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2" creationId="{4FFF6C83-306D-4974-9793-58DA9630232A}"/>
          </ac:spMkLst>
        </pc:spChg>
        <pc:spChg chg="mod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5" creationId="{DAA3D6F5-4D95-4265-8E2E-FC413778A08D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13" creationId="{66B332A4-D438-4773-A77F-5ED49A448D9D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14" creationId="{DF9AD32D-FF05-44F4-BD4D-9CEE89B71EB9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19" creationId="{B0354608-2C0B-45C8-8C8B-8E3ED2EF58E4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21" creationId="{A69EB637-CEDE-43AD-8B65-DDD63C08FB34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23" creationId="{CDD7DB09-290B-4A1F-BFC1-51ED7C978ED6}"/>
          </ac:spMkLst>
        </pc:spChg>
        <pc:spChg chg="add del">
          <ac:chgData name="Ricky Cecchini" userId="82bc8244-8cc9-4475-9831-a2d2b59b6785" providerId="ADAL" clId="{38FD7CCB-D637-4ED0-B5C9-8199C0A17282}" dt="2020-02-13T17:54:40.091" v="2027" actId="26606"/>
          <ac:spMkLst>
            <pc:docMk/>
            <pc:sldMk cId="1470496661" sldId="256"/>
            <ac:spMk id="25" creationId="{B0FAED46-1BF7-48DB-980D-571CD2A30DC4}"/>
          </ac:spMkLst>
        </pc:spChg>
        <pc:picChg chg="add del mod ord modCrop">
          <ac:chgData name="Ricky Cecchini" userId="82bc8244-8cc9-4475-9831-a2d2b59b6785" providerId="ADAL" clId="{38FD7CCB-D637-4ED0-B5C9-8199C0A17282}" dt="2020-02-13T17:55:06.574" v="2037" actId="478"/>
          <ac:picMkLst>
            <pc:docMk/>
            <pc:sldMk cId="1470496661" sldId="256"/>
            <ac:picMk id="4" creationId="{6390B7A3-A82D-44B8-A043-F15CF53F3175}"/>
          </ac:picMkLst>
        </pc:picChg>
      </pc:sldChg>
      <pc:sldChg chg="addSp modSp">
        <pc:chgData name="Ricky Cecchini" userId="82bc8244-8cc9-4475-9831-a2d2b59b6785" providerId="ADAL" clId="{38FD7CCB-D637-4ED0-B5C9-8199C0A17282}" dt="2020-02-13T17:58:23.492" v="2156" actId="207"/>
        <pc:sldMkLst>
          <pc:docMk/>
          <pc:sldMk cId="1837976498" sldId="257"/>
        </pc:sldMkLst>
        <pc:spChg chg="mod">
          <ac:chgData name="Ricky Cecchini" userId="82bc8244-8cc9-4475-9831-a2d2b59b6785" providerId="ADAL" clId="{38FD7CCB-D637-4ED0-B5C9-8199C0A17282}" dt="2020-02-13T17:58:17.714" v="2154" actId="207"/>
          <ac:spMkLst>
            <pc:docMk/>
            <pc:sldMk cId="1837976498" sldId="257"/>
            <ac:spMk id="2" creationId="{B528D888-6735-4C1D-8902-36E04EEA26BA}"/>
          </ac:spMkLst>
        </pc:spChg>
        <pc:spChg chg="mod">
          <ac:chgData name="Ricky Cecchini" userId="82bc8244-8cc9-4475-9831-a2d2b59b6785" providerId="ADAL" clId="{38FD7CCB-D637-4ED0-B5C9-8199C0A17282}" dt="2020-02-12T16:43:17.999" v="949" actId="1076"/>
          <ac:spMkLst>
            <pc:docMk/>
            <pc:sldMk cId="1837976498" sldId="257"/>
            <ac:spMk id="3" creationId="{51ECCF32-46E7-474D-9AB6-EB93FDA60E51}"/>
          </ac:spMkLst>
        </pc:spChg>
        <pc:spChg chg="add mod">
          <ac:chgData name="Ricky Cecchini" userId="82bc8244-8cc9-4475-9831-a2d2b59b6785" providerId="ADAL" clId="{38FD7CCB-D637-4ED0-B5C9-8199C0A17282}" dt="2020-02-13T17:58:20.997" v="2155" actId="207"/>
          <ac:spMkLst>
            <pc:docMk/>
            <pc:sldMk cId="1837976498" sldId="257"/>
            <ac:spMk id="4" creationId="{ACF0464E-A3C0-4751-B734-742341D60968}"/>
          </ac:spMkLst>
        </pc:spChg>
        <pc:spChg chg="add mod">
          <ac:chgData name="Ricky Cecchini" userId="82bc8244-8cc9-4475-9831-a2d2b59b6785" providerId="ADAL" clId="{38FD7CCB-D637-4ED0-B5C9-8199C0A17282}" dt="2020-02-13T17:58:23.492" v="2156" actId="207"/>
          <ac:spMkLst>
            <pc:docMk/>
            <pc:sldMk cId="1837976498" sldId="257"/>
            <ac:spMk id="5" creationId="{5F326AFC-7DD2-4EBB-B110-579D07215050}"/>
          </ac:spMkLst>
        </pc:spChg>
      </pc:sldChg>
      <pc:sldChg chg="addSp delSp modSp add del">
        <pc:chgData name="Ricky Cecchini" userId="82bc8244-8cc9-4475-9831-a2d2b59b6785" providerId="ADAL" clId="{38FD7CCB-D637-4ED0-B5C9-8199C0A17282}" dt="2020-02-12T16:48:57.484" v="1334" actId="2696"/>
        <pc:sldMkLst>
          <pc:docMk/>
          <pc:sldMk cId="2265673312" sldId="258"/>
        </pc:sldMkLst>
        <pc:spChg chg="mod">
          <ac:chgData name="Ricky Cecchini" userId="82bc8244-8cc9-4475-9831-a2d2b59b6785" providerId="ADAL" clId="{38FD7CCB-D637-4ED0-B5C9-8199C0A17282}" dt="2020-02-12T16:48:33.789" v="1289" actId="1076"/>
          <ac:spMkLst>
            <pc:docMk/>
            <pc:sldMk cId="2265673312" sldId="258"/>
            <ac:spMk id="2" creationId="{FB2D654B-16E1-496E-ABEB-14E55E4AC2D6}"/>
          </ac:spMkLst>
        </pc:spChg>
        <pc:spChg chg="del mod">
          <ac:chgData name="Ricky Cecchini" userId="82bc8244-8cc9-4475-9831-a2d2b59b6785" providerId="ADAL" clId="{38FD7CCB-D637-4ED0-B5C9-8199C0A17282}" dt="2020-02-12T16:47:23.883" v="1281" actId="478"/>
          <ac:spMkLst>
            <pc:docMk/>
            <pc:sldMk cId="2265673312" sldId="258"/>
            <ac:spMk id="3" creationId="{739D362E-EC6E-45C1-96D7-3646564498AD}"/>
          </ac:spMkLst>
        </pc:spChg>
        <pc:spChg chg="add mod">
          <ac:chgData name="Ricky Cecchini" userId="82bc8244-8cc9-4475-9831-a2d2b59b6785" providerId="ADAL" clId="{38FD7CCB-D637-4ED0-B5C9-8199C0A17282}" dt="2020-02-12T16:47:57.812" v="1283" actId="1076"/>
          <ac:spMkLst>
            <pc:docMk/>
            <pc:sldMk cId="2265673312" sldId="258"/>
            <ac:spMk id="4" creationId="{35F58C96-017D-4030-ADF1-EA5B45ABCD32}"/>
          </ac:spMkLst>
        </pc:spChg>
      </pc:sldChg>
      <pc:sldChg chg="addSp delSp modSp add">
        <pc:chgData name="Ricky Cecchini" userId="82bc8244-8cc9-4475-9831-a2d2b59b6785" providerId="ADAL" clId="{38FD7CCB-D637-4ED0-B5C9-8199C0A17282}" dt="2020-02-13T17:58:38.522" v="2158" actId="207"/>
        <pc:sldMkLst>
          <pc:docMk/>
          <pc:sldMk cId="2008527529" sldId="259"/>
        </pc:sldMkLst>
        <pc:spChg chg="mod">
          <ac:chgData name="Ricky Cecchini" userId="82bc8244-8cc9-4475-9831-a2d2b59b6785" providerId="ADAL" clId="{38FD7CCB-D637-4ED0-B5C9-8199C0A17282}" dt="2020-02-13T17:58:32.682" v="2157" actId="207"/>
          <ac:spMkLst>
            <pc:docMk/>
            <pc:sldMk cId="2008527529" sldId="259"/>
            <ac:spMk id="2" creationId="{B528D888-6735-4C1D-8902-36E04EEA26BA}"/>
          </ac:spMkLst>
        </pc:spChg>
        <pc:spChg chg="del mod">
          <ac:chgData name="Ricky Cecchini" userId="82bc8244-8cc9-4475-9831-a2d2b59b6785" providerId="ADAL" clId="{38FD7CCB-D637-4ED0-B5C9-8199C0A17282}" dt="2020-02-12T16:48:49.564" v="1331" actId="478"/>
          <ac:spMkLst>
            <pc:docMk/>
            <pc:sldMk cId="2008527529" sldId="259"/>
            <ac:spMk id="3" creationId="{51ECCF32-46E7-474D-9AB6-EB93FDA60E51}"/>
          </ac:spMkLst>
        </pc:spChg>
        <pc:spChg chg="del">
          <ac:chgData name="Ricky Cecchini" userId="82bc8244-8cc9-4475-9831-a2d2b59b6785" providerId="ADAL" clId="{38FD7CCB-D637-4ED0-B5C9-8199C0A17282}" dt="2020-02-12T16:48:51.054" v="1332" actId="478"/>
          <ac:spMkLst>
            <pc:docMk/>
            <pc:sldMk cId="2008527529" sldId="259"/>
            <ac:spMk id="4" creationId="{ACF0464E-A3C0-4751-B734-742341D60968}"/>
          </ac:spMkLst>
        </pc:spChg>
        <pc:spChg chg="del">
          <ac:chgData name="Ricky Cecchini" userId="82bc8244-8cc9-4475-9831-a2d2b59b6785" providerId="ADAL" clId="{38FD7CCB-D637-4ED0-B5C9-8199C0A17282}" dt="2020-02-12T16:48:52.766" v="1333" actId="478"/>
          <ac:spMkLst>
            <pc:docMk/>
            <pc:sldMk cId="2008527529" sldId="259"/>
            <ac:spMk id="5" creationId="{5F326AFC-7DD2-4EBB-B110-579D07215050}"/>
          </ac:spMkLst>
        </pc:spChg>
        <pc:spChg chg="add mod">
          <ac:chgData name="Ricky Cecchini" userId="82bc8244-8cc9-4475-9831-a2d2b59b6785" providerId="ADAL" clId="{38FD7CCB-D637-4ED0-B5C9-8199C0A17282}" dt="2020-02-12T16:57:58.552" v="1964" actId="1076"/>
          <ac:spMkLst>
            <pc:docMk/>
            <pc:sldMk cId="2008527529" sldId="259"/>
            <ac:spMk id="6" creationId="{7E3F1B90-B626-47E4-9FEF-D2B8AF39FBE2}"/>
          </ac:spMkLst>
        </pc:spChg>
        <pc:spChg chg="add del mod">
          <ac:chgData name="Ricky Cecchini" userId="82bc8244-8cc9-4475-9831-a2d2b59b6785" providerId="ADAL" clId="{38FD7CCB-D637-4ED0-B5C9-8199C0A17282}" dt="2020-02-12T16:50:12.260" v="1348" actId="478"/>
          <ac:spMkLst>
            <pc:docMk/>
            <pc:sldMk cId="2008527529" sldId="259"/>
            <ac:spMk id="7" creationId="{1657D79A-6760-41F5-A596-AD0ED3B2BCCF}"/>
          </ac:spMkLst>
        </pc:spChg>
        <pc:spChg chg="add del mod">
          <ac:chgData name="Ricky Cecchini" userId="82bc8244-8cc9-4475-9831-a2d2b59b6785" providerId="ADAL" clId="{38FD7CCB-D637-4ED0-B5C9-8199C0A17282}" dt="2020-02-12T16:50:11.871" v="1347" actId="478"/>
          <ac:spMkLst>
            <pc:docMk/>
            <pc:sldMk cId="2008527529" sldId="259"/>
            <ac:spMk id="8" creationId="{1B5CE731-3D6F-4059-9FE0-DC6A36C2B31E}"/>
          </ac:spMkLst>
        </pc:spChg>
        <pc:spChg chg="add del mod">
          <ac:chgData name="Ricky Cecchini" userId="82bc8244-8cc9-4475-9831-a2d2b59b6785" providerId="ADAL" clId="{38FD7CCB-D637-4ED0-B5C9-8199C0A17282}" dt="2020-02-12T16:57:39.929" v="1960" actId="478"/>
          <ac:spMkLst>
            <pc:docMk/>
            <pc:sldMk cId="2008527529" sldId="259"/>
            <ac:spMk id="9" creationId="{ACFB87D3-7818-477E-9213-A1390ADA9AE4}"/>
          </ac:spMkLst>
        </pc:spChg>
        <pc:spChg chg="add del mod">
          <ac:chgData name="Ricky Cecchini" userId="82bc8244-8cc9-4475-9831-a2d2b59b6785" providerId="ADAL" clId="{38FD7CCB-D637-4ED0-B5C9-8199C0A17282}" dt="2020-02-12T16:51:05.523" v="1370" actId="478"/>
          <ac:spMkLst>
            <pc:docMk/>
            <pc:sldMk cId="2008527529" sldId="259"/>
            <ac:spMk id="10" creationId="{C6BB0CB4-AACC-4003-B69D-0B2C761FACB3}"/>
          </ac:spMkLst>
        </pc:spChg>
        <pc:spChg chg="add mod">
          <ac:chgData name="Ricky Cecchini" userId="82bc8244-8cc9-4475-9831-a2d2b59b6785" providerId="ADAL" clId="{38FD7CCB-D637-4ED0-B5C9-8199C0A17282}" dt="2020-02-13T17:58:38.522" v="2158" actId="207"/>
          <ac:spMkLst>
            <pc:docMk/>
            <pc:sldMk cId="2008527529" sldId="259"/>
            <ac:spMk id="11" creationId="{25B67519-7E7B-4D6E-9CEF-FEF973C063D0}"/>
          </ac:spMkLst>
        </pc:spChg>
        <pc:spChg chg="add del mod">
          <ac:chgData name="Ricky Cecchini" userId="82bc8244-8cc9-4475-9831-a2d2b59b6785" providerId="ADAL" clId="{38FD7CCB-D637-4ED0-B5C9-8199C0A17282}" dt="2020-02-12T16:57:09.856" v="1950" actId="478"/>
          <ac:spMkLst>
            <pc:docMk/>
            <pc:sldMk cId="2008527529" sldId="259"/>
            <ac:spMk id="12" creationId="{58CC3187-D067-43E9-9D46-C4C7F6B7740A}"/>
          </ac:spMkLst>
        </pc:spChg>
        <pc:spChg chg="add del mod">
          <ac:chgData name="Ricky Cecchini" userId="82bc8244-8cc9-4475-9831-a2d2b59b6785" providerId="ADAL" clId="{38FD7CCB-D637-4ED0-B5C9-8199C0A17282}" dt="2020-02-12T16:57:30.085" v="1957" actId="478"/>
          <ac:spMkLst>
            <pc:docMk/>
            <pc:sldMk cId="2008527529" sldId="259"/>
            <ac:spMk id="13" creationId="{C039EC9E-62AA-431A-BAB9-EB588F6FB520}"/>
          </ac:spMkLst>
        </pc:spChg>
        <pc:spChg chg="add mod">
          <ac:chgData name="Ricky Cecchini" userId="82bc8244-8cc9-4475-9831-a2d2b59b6785" providerId="ADAL" clId="{38FD7CCB-D637-4ED0-B5C9-8199C0A17282}" dt="2020-02-12T16:59:23.356" v="1979" actId="1076"/>
          <ac:spMkLst>
            <pc:docMk/>
            <pc:sldMk cId="2008527529" sldId="259"/>
            <ac:spMk id="14" creationId="{37FC4552-902C-47C0-B58A-135F18B5EC93}"/>
          </ac:spMkLst>
        </pc:spChg>
        <pc:spChg chg="add mod">
          <ac:chgData name="Ricky Cecchini" userId="82bc8244-8cc9-4475-9831-a2d2b59b6785" providerId="ADAL" clId="{38FD7CCB-D637-4ED0-B5C9-8199C0A17282}" dt="2020-02-12T16:59:07.685" v="1976" actId="1076"/>
          <ac:spMkLst>
            <pc:docMk/>
            <pc:sldMk cId="2008527529" sldId="259"/>
            <ac:spMk id="15" creationId="{7DFCC0ED-0EF8-456C-B26B-55647C06BC1D}"/>
          </ac:spMkLst>
        </pc:spChg>
        <pc:spChg chg="add del mod">
          <ac:chgData name="Ricky Cecchini" userId="82bc8244-8cc9-4475-9831-a2d2b59b6785" providerId="ADAL" clId="{38FD7CCB-D637-4ED0-B5C9-8199C0A17282}" dt="2020-02-12T16:59:39.591" v="1985" actId="1076"/>
          <ac:spMkLst>
            <pc:docMk/>
            <pc:sldMk cId="2008527529" sldId="259"/>
            <ac:spMk id="16" creationId="{45F5A1B7-C064-4BD8-9967-74B3F6DCB5ED}"/>
          </ac:spMkLst>
        </pc:spChg>
        <pc:spChg chg="add mod">
          <ac:chgData name="Ricky Cecchini" userId="82bc8244-8cc9-4475-9831-a2d2b59b6785" providerId="ADAL" clId="{38FD7CCB-D637-4ED0-B5C9-8199C0A17282}" dt="2020-02-12T16:59:48.671" v="1987" actId="14100"/>
          <ac:spMkLst>
            <pc:docMk/>
            <pc:sldMk cId="2008527529" sldId="259"/>
            <ac:spMk id="17" creationId="{A3DBFD25-C8C5-4D88-9439-B15E31C7E9F5}"/>
          </ac:spMkLst>
        </pc:spChg>
        <pc:spChg chg="add mod">
          <ac:chgData name="Ricky Cecchini" userId="82bc8244-8cc9-4475-9831-a2d2b59b6785" providerId="ADAL" clId="{38FD7CCB-D637-4ED0-B5C9-8199C0A17282}" dt="2020-02-12T16:59:52.654" v="1989" actId="14100"/>
          <ac:spMkLst>
            <pc:docMk/>
            <pc:sldMk cId="2008527529" sldId="259"/>
            <ac:spMk id="18" creationId="{FEE6E986-45DF-4E53-8DCC-458B00552095}"/>
          </ac:spMkLst>
        </pc:spChg>
        <pc:spChg chg="add mod">
          <ac:chgData name="Ricky Cecchini" userId="82bc8244-8cc9-4475-9831-a2d2b59b6785" providerId="ADAL" clId="{38FD7CCB-D637-4ED0-B5C9-8199C0A17282}" dt="2020-02-12T16:59:57.478" v="1991" actId="14100"/>
          <ac:spMkLst>
            <pc:docMk/>
            <pc:sldMk cId="2008527529" sldId="259"/>
            <ac:spMk id="19" creationId="{2DE899E9-36F5-4494-B103-0DC5A9B5C1BC}"/>
          </ac:spMkLst>
        </pc:spChg>
        <pc:spChg chg="add mod ord">
          <ac:chgData name="Ricky Cecchini" userId="82bc8244-8cc9-4475-9831-a2d2b59b6785" providerId="ADAL" clId="{38FD7CCB-D637-4ED0-B5C9-8199C0A17282}" dt="2020-02-12T16:59:33.877" v="1983" actId="167"/>
          <ac:spMkLst>
            <pc:docMk/>
            <pc:sldMk cId="2008527529" sldId="259"/>
            <ac:spMk id="20" creationId="{A0461FB2-7C3B-424C-B133-194C02148964}"/>
          </ac:spMkLst>
        </pc:spChg>
        <pc:spChg chg="add mod ord">
          <ac:chgData name="Ricky Cecchini" userId="82bc8244-8cc9-4475-9831-a2d2b59b6785" providerId="ADAL" clId="{38FD7CCB-D637-4ED0-B5C9-8199C0A17282}" dt="2020-02-12T16:58:34.746" v="1969" actId="167"/>
          <ac:spMkLst>
            <pc:docMk/>
            <pc:sldMk cId="2008527529" sldId="259"/>
            <ac:spMk id="21" creationId="{66ECDC0C-6978-4F55-8445-1AF4319B8190}"/>
          </ac:spMkLst>
        </pc:spChg>
        <pc:spChg chg="add mod">
          <ac:chgData name="Ricky Cecchini" userId="82bc8244-8cc9-4475-9831-a2d2b59b6785" providerId="ADAL" clId="{38FD7CCB-D637-4ED0-B5C9-8199C0A17282}" dt="2020-02-12T16:58:18.613" v="1967" actId="1076"/>
          <ac:spMkLst>
            <pc:docMk/>
            <pc:sldMk cId="2008527529" sldId="259"/>
            <ac:spMk id="22" creationId="{39A3EB8D-DFAE-4C96-A5F6-41EC50B6A81A}"/>
          </ac:spMkLst>
        </pc:spChg>
      </pc:sldChg>
      <pc:sldChg chg="add del">
        <pc:chgData name="Ricky Cecchini" userId="82bc8244-8cc9-4475-9831-a2d2b59b6785" providerId="ADAL" clId="{38FD7CCB-D637-4ED0-B5C9-8199C0A17282}" dt="2020-02-13T17:54:48.720" v="2030"/>
        <pc:sldMkLst>
          <pc:docMk/>
          <pc:sldMk cId="297831878" sldId="260"/>
        </pc:sldMkLst>
      </pc:sldChg>
      <pc:sldChg chg="addSp delSp modSp add">
        <pc:chgData name="Ricky Cecchini" userId="82bc8244-8cc9-4475-9831-a2d2b59b6785" providerId="ADAL" clId="{38FD7CCB-D637-4ED0-B5C9-8199C0A17282}" dt="2020-02-13T18:04:00.089" v="2343" actId="20577"/>
        <pc:sldMkLst>
          <pc:docMk/>
          <pc:sldMk cId="486737281" sldId="260"/>
        </pc:sldMkLst>
        <pc:spChg chg="del">
          <ac:chgData name="Ricky Cecchini" userId="82bc8244-8cc9-4475-9831-a2d2b59b6785" providerId="ADAL" clId="{38FD7CCB-D637-4ED0-B5C9-8199C0A17282}" dt="2020-02-13T17:54:53.123" v="2032" actId="478"/>
          <ac:spMkLst>
            <pc:docMk/>
            <pc:sldMk cId="486737281" sldId="260"/>
            <ac:spMk id="2" creationId="{8187B5EB-9838-4502-AFCF-8B7541432C3E}"/>
          </ac:spMkLst>
        </pc:spChg>
        <pc:spChg chg="del">
          <ac:chgData name="Ricky Cecchini" userId="82bc8244-8cc9-4475-9831-a2d2b59b6785" providerId="ADAL" clId="{38FD7CCB-D637-4ED0-B5C9-8199C0A17282}" dt="2020-02-13T17:54:54.345" v="2033" actId="478"/>
          <ac:spMkLst>
            <pc:docMk/>
            <pc:sldMk cId="486737281" sldId="260"/>
            <ac:spMk id="3" creationId="{3F61EAD3-9E30-4AFD-9B5C-2CBF1C74567B}"/>
          </ac:spMkLst>
        </pc:spChg>
        <pc:spChg chg="add mod">
          <ac:chgData name="Ricky Cecchini" userId="82bc8244-8cc9-4475-9831-a2d2b59b6785" providerId="ADAL" clId="{38FD7CCB-D637-4ED0-B5C9-8199C0A17282}" dt="2020-02-13T18:04:00.089" v="2343" actId="20577"/>
          <ac:spMkLst>
            <pc:docMk/>
            <pc:sldMk cId="486737281" sldId="260"/>
            <ac:spMk id="6" creationId="{3E7C24B5-7189-4235-8224-769E32D9633F}"/>
          </ac:spMkLst>
        </pc:spChg>
        <pc:spChg chg="add mod">
          <ac:chgData name="Ricky Cecchini" userId="82bc8244-8cc9-4475-9831-a2d2b59b6785" providerId="ADAL" clId="{38FD7CCB-D637-4ED0-B5C9-8199C0A17282}" dt="2020-02-13T17:57:36.252" v="2149" actId="1076"/>
          <ac:spMkLst>
            <pc:docMk/>
            <pc:sldMk cId="486737281" sldId="260"/>
            <ac:spMk id="7" creationId="{B3045CB0-52FA-4A9C-AC32-92D57C7F74F0}"/>
          </ac:spMkLst>
        </pc:spChg>
        <pc:graphicFrameChg chg="add del mod">
          <ac:chgData name="Ricky Cecchini" userId="82bc8244-8cc9-4475-9831-a2d2b59b6785" providerId="ADAL" clId="{38FD7CCB-D637-4ED0-B5C9-8199C0A17282}" dt="2020-02-13T17:54:56.450" v="2035"/>
          <ac:graphicFrameMkLst>
            <pc:docMk/>
            <pc:sldMk cId="486737281" sldId="260"/>
            <ac:graphicFrameMk id="4" creationId="{E8DD0FDE-5E08-4D5A-8B9A-B73F60BF37CB}"/>
          </ac:graphicFrameMkLst>
        </pc:graphicFrameChg>
        <pc:picChg chg="add mod">
          <ac:chgData name="Ricky Cecchini" userId="82bc8244-8cc9-4475-9831-a2d2b59b6785" providerId="ADAL" clId="{38FD7CCB-D637-4ED0-B5C9-8199C0A17282}" dt="2020-02-13T17:56:54.862" v="2139" actId="1076"/>
          <ac:picMkLst>
            <pc:docMk/>
            <pc:sldMk cId="486737281" sldId="260"/>
            <ac:picMk id="5" creationId="{72E4E59A-B1A8-4630-9554-088ECDE20901}"/>
          </ac:picMkLst>
        </pc:picChg>
      </pc:sldChg>
      <pc:sldChg chg="add del">
        <pc:chgData name="Ricky Cecchini" userId="82bc8244-8cc9-4475-9831-a2d2b59b6785" providerId="ADAL" clId="{38FD7CCB-D637-4ED0-B5C9-8199C0A17282}" dt="2020-02-13T17:59:46.704" v="2163" actId="2696"/>
        <pc:sldMkLst>
          <pc:docMk/>
          <pc:sldMk cId="3977582166" sldId="261"/>
        </pc:sldMkLst>
      </pc:sldChg>
      <pc:sldChg chg="addSp delSp modSp add ord">
        <pc:chgData name="Ricky Cecchini" userId="82bc8244-8cc9-4475-9831-a2d2b59b6785" providerId="ADAL" clId="{38FD7CCB-D637-4ED0-B5C9-8199C0A17282}" dt="2020-02-13T18:39:30.772" v="2876" actId="20577"/>
        <pc:sldMkLst>
          <pc:docMk/>
          <pc:sldMk cId="2613191943" sldId="262"/>
        </pc:sldMkLst>
        <pc:spChg chg="mod">
          <ac:chgData name="Ricky Cecchini" userId="82bc8244-8cc9-4475-9831-a2d2b59b6785" providerId="ADAL" clId="{38FD7CCB-D637-4ED0-B5C9-8199C0A17282}" dt="2020-02-13T17:59:56.133" v="2190" actId="20577"/>
          <ac:spMkLst>
            <pc:docMk/>
            <pc:sldMk cId="2613191943" sldId="262"/>
            <ac:spMk id="2" creationId="{B528D888-6735-4C1D-8902-36E04EEA26BA}"/>
          </ac:spMkLst>
        </pc:spChg>
        <pc:spChg chg="mod">
          <ac:chgData name="Ricky Cecchini" userId="82bc8244-8cc9-4475-9831-a2d2b59b6785" providerId="ADAL" clId="{38FD7CCB-D637-4ED0-B5C9-8199C0A17282}" dt="2020-02-13T18:00:26.775" v="2333" actId="33524"/>
          <ac:spMkLst>
            <pc:docMk/>
            <pc:sldMk cId="2613191943" sldId="262"/>
            <ac:spMk id="3" creationId="{51ECCF32-46E7-474D-9AB6-EB93FDA60E51}"/>
          </ac:spMkLst>
        </pc:spChg>
        <pc:spChg chg="mod">
          <ac:chgData name="Ricky Cecchini" userId="82bc8244-8cc9-4475-9831-a2d2b59b6785" providerId="ADAL" clId="{38FD7CCB-D637-4ED0-B5C9-8199C0A17282}" dt="2020-02-13T18:37:18.587" v="2591" actId="255"/>
          <ac:spMkLst>
            <pc:docMk/>
            <pc:sldMk cId="2613191943" sldId="262"/>
            <ac:spMk id="4" creationId="{ACF0464E-A3C0-4751-B734-742341D60968}"/>
          </ac:spMkLst>
        </pc:spChg>
        <pc:spChg chg="del">
          <ac:chgData name="Ricky Cecchini" userId="82bc8244-8cc9-4475-9831-a2d2b59b6785" providerId="ADAL" clId="{38FD7CCB-D637-4ED0-B5C9-8199C0A17282}" dt="2020-02-13T18:04:13.039" v="2344" actId="478"/>
          <ac:spMkLst>
            <pc:docMk/>
            <pc:sldMk cId="2613191943" sldId="262"/>
            <ac:spMk id="5" creationId="{5F326AFC-7DD2-4EBB-B110-579D07215050}"/>
          </ac:spMkLst>
        </pc:spChg>
        <pc:spChg chg="add mod">
          <ac:chgData name="Ricky Cecchini" userId="82bc8244-8cc9-4475-9831-a2d2b59b6785" providerId="ADAL" clId="{38FD7CCB-D637-4ED0-B5C9-8199C0A17282}" dt="2020-02-13T18:38:22.153" v="2646"/>
          <ac:spMkLst>
            <pc:docMk/>
            <pc:sldMk cId="2613191943" sldId="262"/>
            <ac:spMk id="6" creationId="{3275B8C9-7880-43DC-82E3-A036E81A61F0}"/>
          </ac:spMkLst>
        </pc:spChg>
        <pc:spChg chg="add mod">
          <ac:chgData name="Ricky Cecchini" userId="82bc8244-8cc9-4475-9831-a2d2b59b6785" providerId="ADAL" clId="{38FD7CCB-D637-4ED0-B5C9-8199C0A17282}" dt="2020-02-13T18:39:30.772" v="2876" actId="20577"/>
          <ac:spMkLst>
            <pc:docMk/>
            <pc:sldMk cId="2613191943" sldId="262"/>
            <ac:spMk id="7" creationId="{6A9D53B8-7C37-4A46-A362-FCB288B993EE}"/>
          </ac:spMkLst>
        </pc:spChg>
      </pc:sldChg>
      <pc:sldChg chg="add del">
        <pc:chgData name="Ricky Cecchini" userId="82bc8244-8cc9-4475-9831-a2d2b59b6785" providerId="ADAL" clId="{38FD7CCB-D637-4ED0-B5C9-8199C0A17282}" dt="2020-02-13T18:39:50.446" v="2878" actId="2696"/>
        <pc:sldMkLst>
          <pc:docMk/>
          <pc:sldMk cId="4215884244" sldId="263"/>
        </pc:sldMkLst>
      </pc:sldChg>
      <pc:sldChg chg="addSp delSp modSp add">
        <pc:chgData name="Ricky Cecchini" userId="82bc8244-8cc9-4475-9831-a2d2b59b6785" providerId="ADAL" clId="{38FD7CCB-D637-4ED0-B5C9-8199C0A17282}" dt="2020-02-13T18:48:07.010" v="3290" actId="20577"/>
        <pc:sldMkLst>
          <pc:docMk/>
          <pc:sldMk cId="768287090" sldId="264"/>
        </pc:sldMkLst>
        <pc:spChg chg="mod">
          <ac:chgData name="Ricky Cecchini" userId="82bc8244-8cc9-4475-9831-a2d2b59b6785" providerId="ADAL" clId="{38FD7CCB-D637-4ED0-B5C9-8199C0A17282}" dt="2020-02-13T18:39:56.900" v="2898" actId="20577"/>
          <ac:spMkLst>
            <pc:docMk/>
            <pc:sldMk cId="768287090" sldId="264"/>
            <ac:spMk id="2" creationId="{B528D888-6735-4C1D-8902-36E04EEA26BA}"/>
          </ac:spMkLst>
        </pc:spChg>
        <pc:spChg chg="mod">
          <ac:chgData name="Ricky Cecchini" userId="82bc8244-8cc9-4475-9831-a2d2b59b6785" providerId="ADAL" clId="{38FD7CCB-D637-4ED0-B5C9-8199C0A17282}" dt="2020-02-13T18:44:04.523" v="3106" actId="20577"/>
          <ac:spMkLst>
            <pc:docMk/>
            <pc:sldMk cId="768287090" sldId="264"/>
            <ac:spMk id="3" creationId="{51ECCF32-46E7-474D-9AB6-EB93FDA60E51}"/>
          </ac:spMkLst>
        </pc:spChg>
        <pc:spChg chg="del">
          <ac:chgData name="Ricky Cecchini" userId="82bc8244-8cc9-4475-9831-a2d2b59b6785" providerId="ADAL" clId="{38FD7CCB-D637-4ED0-B5C9-8199C0A17282}" dt="2020-02-13T18:39:59.337" v="2899" actId="478"/>
          <ac:spMkLst>
            <pc:docMk/>
            <pc:sldMk cId="768287090" sldId="264"/>
            <ac:spMk id="4" creationId="{ACF0464E-A3C0-4751-B734-742341D60968}"/>
          </ac:spMkLst>
        </pc:spChg>
        <pc:spChg chg="del">
          <ac:chgData name="Ricky Cecchini" userId="82bc8244-8cc9-4475-9831-a2d2b59b6785" providerId="ADAL" clId="{38FD7CCB-D637-4ED0-B5C9-8199C0A17282}" dt="2020-02-13T18:40:02.318" v="2902" actId="478"/>
          <ac:spMkLst>
            <pc:docMk/>
            <pc:sldMk cId="768287090" sldId="264"/>
            <ac:spMk id="6" creationId="{3275B8C9-7880-43DC-82E3-A036E81A61F0}"/>
          </ac:spMkLst>
        </pc:spChg>
        <pc:spChg chg="del mod">
          <ac:chgData name="Ricky Cecchini" userId="82bc8244-8cc9-4475-9831-a2d2b59b6785" providerId="ADAL" clId="{38FD7CCB-D637-4ED0-B5C9-8199C0A17282}" dt="2020-02-13T18:40:00.789" v="2901" actId="478"/>
          <ac:spMkLst>
            <pc:docMk/>
            <pc:sldMk cId="768287090" sldId="264"/>
            <ac:spMk id="7" creationId="{6A9D53B8-7C37-4A46-A362-FCB288B993EE}"/>
          </ac:spMkLst>
        </pc:spChg>
        <pc:spChg chg="add del mod">
          <ac:chgData name="Ricky Cecchini" userId="82bc8244-8cc9-4475-9831-a2d2b59b6785" providerId="ADAL" clId="{38FD7CCB-D637-4ED0-B5C9-8199C0A17282}" dt="2020-02-13T18:45:08.842" v="3116" actId="478"/>
          <ac:spMkLst>
            <pc:docMk/>
            <pc:sldMk cId="768287090" sldId="264"/>
            <ac:spMk id="9" creationId="{9D5B98B0-53A8-4E74-8193-57EAC331A148}"/>
          </ac:spMkLst>
        </pc:spChg>
        <pc:spChg chg="add mod">
          <ac:chgData name="Ricky Cecchini" userId="82bc8244-8cc9-4475-9831-a2d2b59b6785" providerId="ADAL" clId="{38FD7CCB-D637-4ED0-B5C9-8199C0A17282}" dt="2020-02-13T18:45:31.097" v="3138" actId="20577"/>
          <ac:spMkLst>
            <pc:docMk/>
            <pc:sldMk cId="768287090" sldId="264"/>
            <ac:spMk id="10" creationId="{F62D67F7-5199-4835-B50B-16B8A57FD043}"/>
          </ac:spMkLst>
        </pc:spChg>
        <pc:spChg chg="add mod">
          <ac:chgData name="Ricky Cecchini" userId="82bc8244-8cc9-4475-9831-a2d2b59b6785" providerId="ADAL" clId="{38FD7CCB-D637-4ED0-B5C9-8199C0A17282}" dt="2020-02-13T18:47:38.841" v="3234" actId="1076"/>
          <ac:spMkLst>
            <pc:docMk/>
            <pc:sldMk cId="768287090" sldId="264"/>
            <ac:spMk id="11" creationId="{8D62A5B1-037F-4F35-9593-4C2E7509F59D}"/>
          </ac:spMkLst>
        </pc:spChg>
        <pc:spChg chg="add mod">
          <ac:chgData name="Ricky Cecchini" userId="82bc8244-8cc9-4475-9831-a2d2b59b6785" providerId="ADAL" clId="{38FD7CCB-D637-4ED0-B5C9-8199C0A17282}" dt="2020-02-13T18:47:22.399" v="3229" actId="1076"/>
          <ac:spMkLst>
            <pc:docMk/>
            <pc:sldMk cId="768287090" sldId="264"/>
            <ac:spMk id="12" creationId="{02A06801-A5A8-4CFC-A664-495936F631EC}"/>
          </ac:spMkLst>
        </pc:spChg>
        <pc:spChg chg="add del mod">
          <ac:chgData name="Ricky Cecchini" userId="82bc8244-8cc9-4475-9831-a2d2b59b6785" providerId="ADAL" clId="{38FD7CCB-D637-4ED0-B5C9-8199C0A17282}" dt="2020-02-13T18:46:41.349" v="3209" actId="478"/>
          <ac:spMkLst>
            <pc:docMk/>
            <pc:sldMk cId="768287090" sldId="264"/>
            <ac:spMk id="13" creationId="{6366FB38-E029-464D-808C-621AC382AD63}"/>
          </ac:spMkLst>
        </pc:spChg>
        <pc:spChg chg="add mod">
          <ac:chgData name="Ricky Cecchini" userId="82bc8244-8cc9-4475-9831-a2d2b59b6785" providerId="ADAL" clId="{38FD7CCB-D637-4ED0-B5C9-8199C0A17282}" dt="2020-02-13T18:48:07.010" v="3290" actId="20577"/>
          <ac:spMkLst>
            <pc:docMk/>
            <pc:sldMk cId="768287090" sldId="264"/>
            <ac:spMk id="14" creationId="{A22C536A-626C-4033-AD72-D77B6375AD29}"/>
          </ac:spMkLst>
        </pc:spChg>
        <pc:picChg chg="add del mod ord modCrop">
          <ac:chgData name="Ricky Cecchini" userId="82bc8244-8cc9-4475-9831-a2d2b59b6785" providerId="ADAL" clId="{38FD7CCB-D637-4ED0-B5C9-8199C0A17282}" dt="2020-02-13T18:43:46.196" v="3030" actId="478"/>
          <ac:picMkLst>
            <pc:docMk/>
            <pc:sldMk cId="768287090" sldId="264"/>
            <ac:picMk id="8" creationId="{4DEF957A-F6EE-41C6-B9CB-A7C6C0D33293}"/>
          </ac:picMkLst>
        </pc:picChg>
      </pc:sldChg>
      <pc:sldChg chg="add del">
        <pc:chgData name="Ricky Cecchini" userId="82bc8244-8cc9-4475-9831-a2d2b59b6785" providerId="ADAL" clId="{38FD7CCB-D637-4ED0-B5C9-8199C0A17282}" dt="2020-02-13T18:43:41.903" v="3029" actId="2696"/>
        <pc:sldMkLst>
          <pc:docMk/>
          <pc:sldMk cId="981754071" sldId="265"/>
        </pc:sldMkLst>
      </pc:sldChg>
      <pc:sldChg chg="addSp delSp modSp add">
        <pc:chgData name="Ricky Cecchini" userId="82bc8244-8cc9-4475-9831-a2d2b59b6785" providerId="ADAL" clId="{38FD7CCB-D637-4ED0-B5C9-8199C0A17282}" dt="2020-02-13T18:48:54.976" v="3306" actId="1076"/>
        <pc:sldMkLst>
          <pc:docMk/>
          <pc:sldMk cId="3695820608" sldId="266"/>
        </pc:sldMkLst>
        <pc:spChg chg="del">
          <ac:chgData name="Ricky Cecchini" userId="82bc8244-8cc9-4475-9831-a2d2b59b6785" providerId="ADAL" clId="{38FD7CCB-D637-4ED0-B5C9-8199C0A17282}" dt="2020-02-13T18:48:16.017" v="3292" actId="478"/>
          <ac:spMkLst>
            <pc:docMk/>
            <pc:sldMk cId="3695820608" sldId="266"/>
            <ac:spMk id="2" creationId="{B528D888-6735-4C1D-8902-36E04EEA26BA}"/>
          </ac:spMkLst>
        </pc:spChg>
        <pc:spChg chg="del">
          <ac:chgData name="Ricky Cecchini" userId="82bc8244-8cc9-4475-9831-a2d2b59b6785" providerId="ADAL" clId="{38FD7CCB-D637-4ED0-B5C9-8199C0A17282}" dt="2020-02-13T18:48:14.266" v="3291" actId="478"/>
          <ac:spMkLst>
            <pc:docMk/>
            <pc:sldMk cId="3695820608" sldId="266"/>
            <ac:spMk id="3" creationId="{51ECCF32-46E7-474D-9AB6-EB93FDA60E51}"/>
          </ac:spMkLst>
        </pc:spChg>
        <pc:spChg chg="add del mod">
          <ac:chgData name="Ricky Cecchini" userId="82bc8244-8cc9-4475-9831-a2d2b59b6785" providerId="ADAL" clId="{38FD7CCB-D637-4ED0-B5C9-8199C0A17282}" dt="2020-02-13T18:48:27.070" v="3298" actId="478"/>
          <ac:spMkLst>
            <pc:docMk/>
            <pc:sldMk cId="3695820608" sldId="266"/>
            <ac:spMk id="5" creationId="{442C245A-ACE5-49B5-A5B6-E88D3790481C}"/>
          </ac:spMkLst>
        </pc:spChg>
        <pc:spChg chg="add del mod">
          <ac:chgData name="Ricky Cecchini" userId="82bc8244-8cc9-4475-9831-a2d2b59b6785" providerId="ADAL" clId="{38FD7CCB-D637-4ED0-B5C9-8199C0A17282}" dt="2020-02-13T18:48:24.465" v="3297" actId="478"/>
          <ac:spMkLst>
            <pc:docMk/>
            <pc:sldMk cId="3695820608" sldId="266"/>
            <ac:spMk id="7" creationId="{539F91D9-BF14-497B-93A0-5A3574967ABA}"/>
          </ac:spMkLst>
        </pc:spChg>
        <pc:spChg chg="add mod">
          <ac:chgData name="Ricky Cecchini" userId="82bc8244-8cc9-4475-9831-a2d2b59b6785" providerId="ADAL" clId="{38FD7CCB-D637-4ED0-B5C9-8199C0A17282}" dt="2020-02-13T18:48:54.976" v="3306" actId="1076"/>
          <ac:spMkLst>
            <pc:docMk/>
            <pc:sldMk cId="3695820608" sldId="266"/>
            <ac:spMk id="9" creationId="{E76D1052-9831-4C2C-B764-631682CF5318}"/>
          </ac:spMkLst>
        </pc:spChg>
        <pc:picChg chg="add del mod">
          <ac:chgData name="Ricky Cecchini" userId="82bc8244-8cc9-4475-9831-a2d2b59b6785" providerId="ADAL" clId="{38FD7CCB-D637-4ED0-B5C9-8199C0A17282}" dt="2020-02-13T18:48:49.870" v="3305" actId="1076"/>
          <ac:picMkLst>
            <pc:docMk/>
            <pc:sldMk cId="3695820608" sldId="266"/>
            <ac:picMk id="8" creationId="{4DEF957A-F6EE-41C6-B9CB-A7C6C0D332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4E42D-D52B-4089-9597-FFD0F9F4A5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C24F-03A6-471A-8EAA-493A5C1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E50C-3BBA-4EA3-A8EC-1AD593FAB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33099-B519-40CB-B65D-9C1DCAE50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EAD8-C892-4207-A2DE-D79061B0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7D5A-269B-459D-A024-9BC6AF5D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5CE8-B1C0-4274-A57C-C3D1388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1724-FB47-4BAC-B9BA-76058DCF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193B-1ACD-4C41-AF91-CBE09793B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4521-DFD5-473B-AAA4-8BB2FC3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B6BF-13FB-4393-9F3F-A2FE84BD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1149-A9B7-4582-AA69-BA628687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006B6-A51C-4680-8785-0088F8667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3463C-CD51-4E22-B74C-6530ED7F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FC3E-8AEC-451A-B5E1-ACB8B9C2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01D8A-08A0-4E9D-92F7-6161DF45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63D2-E204-4F69-A193-8F4410D1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9CE9-DDA0-4A85-88DA-CF1A1A3D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8013-7D2E-4262-8F89-53D8EE04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D6EB-D9F3-4A26-A4C8-EEFA4AC7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7861-2EEC-49D9-B3AA-1198CD33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FC52-1CCA-4AAD-953C-D29A52EC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AA27-8526-4C72-B799-F6DEF6F3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7CCBC-BBF8-4139-A5CB-8F6F388E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4A4E1-EAF1-447C-9234-2CC5B443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743D-68C6-445C-85E2-4F303379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CDBB-9017-4782-AFFB-82C8C4D2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DE50-2D4F-43ED-9B65-04E99BA7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E1C7-8800-4CED-AFDA-52986A7F1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5625-996A-455D-87AB-71029ED5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EF3EA-89BF-435B-ADE7-FB20384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BE01-ED98-4D43-BEC7-1FA79726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6AD71-50FD-49B0-8252-766F0858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7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C9E0-4401-4973-8F8A-A44A6B3D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C533C-45CF-4074-9325-2670A2426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234A6-B9CA-44EB-897B-7592709BE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8FE11-1A89-495E-8FF7-F5D931904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C3200-BA35-4DF8-B066-8EC395F3E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52844-5E5B-4BD2-B2D5-733CEBEA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21F79-BBA1-4F50-87A6-ED869B98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ABB2-8087-4553-BB7D-DDB0A949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D060-BD46-4A1B-90A7-2492EDE1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C6A1E-A31D-4142-947B-43A1777E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DAD8-9972-457B-A6EE-485EA713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06FBD-84A3-4C2C-B0E0-35589394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0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2E81B-FD43-4DB7-B6B1-91F36C8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42CDC-EFCD-4FAD-8F93-0DB4BBF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30A7E-2CAD-4564-BA01-F87441EC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5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37F7-34D7-45B6-990E-6523DBEE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DB156-4CD3-42C7-9F8A-68B5AAD9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60952-E3A4-46C5-89C3-847D25F9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D66C3-B4B9-425E-B2A3-B84CCA2E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D8FBE-22CC-41B3-BB4F-AA39D5BC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DC77B-8793-465B-96FC-F845B95E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2BF7-5F5D-4041-8B59-11AF157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9ECD5-8B2E-4425-B05D-E9EDD1C9B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98A78-5403-477D-91BE-47429047F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8DF9E-C850-4095-8CB1-7A292F22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5E1BD-0D8E-4DC4-9635-86DAB961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AADD4-7C03-42A1-857B-97B01E22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5E39E-25C9-415A-B243-A5C3AE54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6C2B-89A2-47F3-84E5-8C3F46443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59AD-93D7-4A96-A2F3-92380CF2E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EE4E-343D-4F7C-A276-1DC057E2362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8D61-707F-42B9-B3EA-6CA147D3D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A386B-77F8-4438-81B3-4BB6B7976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A099-89F6-45AB-A0D4-72283F62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72E4E59A-B1A8-4630-9554-088ECDE20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7C24B5-7189-4235-8224-769E32D9633F}"/>
              </a:ext>
            </a:extLst>
          </p:cNvPr>
          <p:cNvSpPr txBox="1">
            <a:spLocks/>
          </p:cNvSpPr>
          <p:nvPr/>
        </p:nvSpPr>
        <p:spPr>
          <a:xfrm>
            <a:off x="1575916" y="3918857"/>
            <a:ext cx="6994770" cy="2467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New</a:t>
            </a:r>
          </a:p>
          <a:p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[Your MSP Name]</a:t>
            </a:r>
            <a:b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Client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45CB0-52FA-4A9C-AC32-92D57C7F74F0}"/>
              </a:ext>
            </a:extLst>
          </p:cNvPr>
          <p:cNvSpPr txBox="1"/>
          <p:nvPr/>
        </p:nvSpPr>
        <p:spPr>
          <a:xfrm>
            <a:off x="1865088" y="412227"/>
            <a:ext cx="129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8673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D888-6735-4C1D-8902-36E04EEA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Use The New Portal?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CF32-46E7-474D-9AB6-EB93FDA6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763250" cy="6191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new client portal benefits your company practically and strategically.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0464E-A3C0-4751-B734-742341D60968}"/>
              </a:ext>
            </a:extLst>
          </p:cNvPr>
          <p:cNvSpPr txBox="1"/>
          <p:nvPr/>
        </p:nvSpPr>
        <p:spPr>
          <a:xfrm>
            <a:off x="972203" y="2365591"/>
            <a:ext cx="5022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Practical Benefits</a:t>
            </a:r>
          </a:p>
          <a:p>
            <a:pPr algn="ctr"/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visibility in company tickets for admins and end users alike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 problem resolution with intelligent IT ticket routing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better user training and knowledge base documentation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6AFC-7DD2-4EBB-B110-579D07215050}"/>
              </a:ext>
            </a:extLst>
          </p:cNvPr>
          <p:cNvSpPr txBox="1"/>
          <p:nvPr/>
        </p:nvSpPr>
        <p:spPr>
          <a:xfrm>
            <a:off x="6197604" y="2365591"/>
            <a:ext cx="52069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Strategic Benefits</a:t>
            </a:r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Built-in visual IT roadmaps and strategy plans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All-in-one reporting across all IT tools and services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Insights into company-specific compliance, security, and usage data</a:t>
            </a:r>
          </a:p>
        </p:txBody>
      </p:sp>
    </p:spTree>
    <p:extLst>
      <p:ext uri="{BB962C8B-B14F-4D97-AF65-F5344CB8AC3E}">
        <p14:creationId xmlns:p14="http://schemas.microsoft.com/office/powerpoint/2010/main" val="18379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A0461FB2-7C3B-424C-B133-194C02148964}"/>
              </a:ext>
            </a:extLst>
          </p:cNvPr>
          <p:cNvSpPr/>
          <p:nvPr/>
        </p:nvSpPr>
        <p:spPr>
          <a:xfrm>
            <a:off x="8766175" y="2309812"/>
            <a:ext cx="2924175" cy="8731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66ECDC0C-6978-4F55-8445-1AF4319B8190}"/>
              </a:ext>
            </a:extLst>
          </p:cNvPr>
          <p:cNvSpPr/>
          <p:nvPr/>
        </p:nvSpPr>
        <p:spPr>
          <a:xfrm>
            <a:off x="4633911" y="2315218"/>
            <a:ext cx="2924175" cy="8731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8D888-6735-4C1D-8902-36E04EEA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Does Implementation Look Like?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E3F1B90-B626-47E4-9FEF-D2B8AF39FBE2}"/>
              </a:ext>
            </a:extLst>
          </p:cNvPr>
          <p:cNvSpPr/>
          <p:nvPr/>
        </p:nvSpPr>
        <p:spPr>
          <a:xfrm>
            <a:off x="3490117" y="2520949"/>
            <a:ext cx="1079500" cy="45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25B67519-7E7B-4D6E-9CEF-FEF973C063D0}"/>
              </a:ext>
            </a:extLst>
          </p:cNvPr>
          <p:cNvSpPr/>
          <p:nvPr/>
        </p:nvSpPr>
        <p:spPr>
          <a:xfrm>
            <a:off x="501650" y="2309812"/>
            <a:ext cx="2924175" cy="8731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C4552-902C-47C0-B58A-135F18B5EC93}"/>
              </a:ext>
            </a:extLst>
          </p:cNvPr>
          <p:cNvSpPr txBox="1"/>
          <p:nvPr/>
        </p:nvSpPr>
        <p:spPr>
          <a:xfrm>
            <a:off x="966787" y="2453985"/>
            <a:ext cx="199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Initial Trial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CC0ED-0EF8-456C-B26B-55647C06BC1D}"/>
              </a:ext>
            </a:extLst>
          </p:cNvPr>
          <p:cNvSpPr txBox="1"/>
          <p:nvPr/>
        </p:nvSpPr>
        <p:spPr>
          <a:xfrm>
            <a:off x="5208584" y="2453986"/>
            <a:ext cx="18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5A1B7-C064-4BD8-9967-74B3F6DCB5ED}"/>
              </a:ext>
            </a:extLst>
          </p:cNvPr>
          <p:cNvSpPr txBox="1"/>
          <p:nvPr/>
        </p:nvSpPr>
        <p:spPr>
          <a:xfrm>
            <a:off x="9166224" y="2453984"/>
            <a:ext cx="237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Deployment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DBFD25-C8C5-4D88-9439-B15E31C7E9F5}"/>
              </a:ext>
            </a:extLst>
          </p:cNvPr>
          <p:cNvSpPr txBox="1"/>
          <p:nvPr/>
        </p:nvSpPr>
        <p:spPr>
          <a:xfrm>
            <a:off x="501651" y="3530600"/>
            <a:ext cx="29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portal is first introduced, we’ll run a trial with a select few users to ensure it’s working perfectly.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6E986-45DF-4E53-8DCC-458B00552095}"/>
              </a:ext>
            </a:extLst>
          </p:cNvPr>
          <p:cNvSpPr txBox="1"/>
          <p:nvPr/>
        </p:nvSpPr>
        <p:spPr>
          <a:xfrm>
            <a:off x="4633911" y="3530600"/>
            <a:ext cx="29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trial is over, we’ll fine tune any necessary adjustments to fit your company’s unique needs.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899E9-36F5-4494-B103-0DC5A9B5C1BC}"/>
              </a:ext>
            </a:extLst>
          </p:cNvPr>
          <p:cNvSpPr txBox="1"/>
          <p:nvPr/>
        </p:nvSpPr>
        <p:spPr>
          <a:xfrm>
            <a:off x="8766171" y="3530600"/>
            <a:ext cx="29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changes are made, we’ll deploy it out to all users and support them with necessary documentation.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9A3EB8D-DFAE-4C96-A5F6-41EC50B6A81A}"/>
              </a:ext>
            </a:extLst>
          </p:cNvPr>
          <p:cNvSpPr/>
          <p:nvPr/>
        </p:nvSpPr>
        <p:spPr>
          <a:xfrm>
            <a:off x="7622380" y="2520949"/>
            <a:ext cx="1079500" cy="45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D888-6735-4C1D-8902-36E04EEA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Let’s Get Started.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CF32-46E7-474D-9AB6-EB93FDA6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49"/>
            <a:ext cx="10763250" cy="9243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Start using the new portal to get familiar with it and give us feedback so we can continue to tailor the experience for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0464E-A3C0-4751-B734-742341D60968}"/>
              </a:ext>
            </a:extLst>
          </p:cNvPr>
          <p:cNvSpPr txBox="1"/>
          <p:nvPr/>
        </p:nvSpPr>
        <p:spPr>
          <a:xfrm>
            <a:off x="1029026" y="2764734"/>
            <a:ext cx="1038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Getting Started Checklist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5B8C9-7880-43DC-82E3-A036E81A61F0}"/>
              </a:ext>
            </a:extLst>
          </p:cNvPr>
          <p:cNvSpPr txBox="1"/>
          <p:nvPr/>
        </p:nvSpPr>
        <p:spPr>
          <a:xfrm>
            <a:off x="838200" y="3541211"/>
            <a:ext cx="4553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Receive an overview from your account manager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View the Admin Overview Guide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Test the features and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D53B8-7C37-4A46-A362-FCB288B993EE}"/>
              </a:ext>
            </a:extLst>
          </p:cNvPr>
          <p:cNvSpPr txBox="1"/>
          <p:nvPr/>
        </p:nvSpPr>
        <p:spPr>
          <a:xfrm>
            <a:off x="6720114" y="3551505"/>
            <a:ext cx="4633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Send your first ticket or service request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Add your own courses and articles (optional)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View the IT roadmap planner</a:t>
            </a:r>
          </a:p>
        </p:txBody>
      </p:sp>
    </p:spTree>
    <p:extLst>
      <p:ext uri="{BB962C8B-B14F-4D97-AF65-F5344CB8AC3E}">
        <p14:creationId xmlns:p14="http://schemas.microsoft.com/office/powerpoint/2010/main" val="261319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D888-6735-4C1D-8902-36E04EEA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We’re here to help.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CF32-46E7-474D-9AB6-EB93FDA6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49"/>
            <a:ext cx="10763250" cy="9243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Our team is here to support you during the transition to the new portal.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D67F7-5199-4835-B50B-16B8A57FD043}"/>
              </a:ext>
            </a:extLst>
          </p:cNvPr>
          <p:cNvSpPr txBox="1"/>
          <p:nvPr/>
        </p:nvSpPr>
        <p:spPr>
          <a:xfrm>
            <a:off x="3584903" y="2684905"/>
            <a:ext cx="502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Contact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2A5B1-037F-4F35-9593-4C2E7509F59D}"/>
              </a:ext>
            </a:extLst>
          </p:cNvPr>
          <p:cNvSpPr txBox="1"/>
          <p:nvPr/>
        </p:nvSpPr>
        <p:spPr>
          <a:xfrm>
            <a:off x="4459513" y="3918854"/>
            <a:ext cx="3272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 Email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support@example.com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06801-A5A8-4CFC-A664-495936F631EC}"/>
              </a:ext>
            </a:extLst>
          </p:cNvPr>
          <p:cNvSpPr txBox="1"/>
          <p:nvPr/>
        </p:nvSpPr>
        <p:spPr>
          <a:xfrm>
            <a:off x="8080829" y="3918854"/>
            <a:ext cx="3272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 Phone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555-555-5555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C536A-626C-4033-AD72-D77B6375AD29}"/>
              </a:ext>
            </a:extLst>
          </p:cNvPr>
          <p:cNvSpPr txBox="1"/>
          <p:nvPr/>
        </p:nvSpPr>
        <p:spPr>
          <a:xfrm>
            <a:off x="838197" y="3918853"/>
            <a:ext cx="3272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Website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www.YourWebsiteHere.com</a:t>
            </a:r>
          </a:p>
        </p:txBody>
      </p:sp>
    </p:spTree>
    <p:extLst>
      <p:ext uri="{BB962C8B-B14F-4D97-AF65-F5344CB8AC3E}">
        <p14:creationId xmlns:p14="http://schemas.microsoft.com/office/powerpoint/2010/main" val="76828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DEF957A-F6EE-41C6-B9CB-A7C6C0D3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 b="146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D1052-9831-4C2C-B764-631682CF5318}"/>
              </a:ext>
            </a:extLst>
          </p:cNvPr>
          <p:cNvSpPr txBox="1"/>
          <p:nvPr/>
        </p:nvSpPr>
        <p:spPr>
          <a:xfrm>
            <a:off x="5056414" y="2921168"/>
            <a:ext cx="207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582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9CDBC3EF9DF4C95A07EF742243463" ma:contentTypeVersion="12" ma:contentTypeDescription="Create a new document." ma:contentTypeScope="" ma:versionID="94420441e01f3a298f14843552aa83f1">
  <xsd:schema xmlns:xsd="http://www.w3.org/2001/XMLSchema" xmlns:xs="http://www.w3.org/2001/XMLSchema" xmlns:p="http://schemas.microsoft.com/office/2006/metadata/properties" xmlns:ns3="2c5ae3fe-30a4-47da-9f6c-9098295a1e95" xmlns:ns4="ea4929f2-0ff7-4acd-bcb0-1990a5378a35" targetNamespace="http://schemas.microsoft.com/office/2006/metadata/properties" ma:root="true" ma:fieldsID="9be13f1f4b8506acaffcac698777a177" ns3:_="" ns4:_="">
    <xsd:import namespace="2c5ae3fe-30a4-47da-9f6c-9098295a1e95"/>
    <xsd:import namespace="ea4929f2-0ff7-4acd-bcb0-1990a5378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ae3fe-30a4-47da-9f6c-9098295a1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929f2-0ff7-4acd-bcb0-1990a5378a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88177-D87F-41B8-8820-FEB508E25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ae3fe-30a4-47da-9f6c-9098295a1e95"/>
    <ds:schemaRef ds:uri="ea4929f2-0ff7-4acd-bcb0-1990a5378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A27CED-C199-4E65-BF62-6ECC62B8BA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A8AC4-B747-4DF7-8139-6F4DA758DBF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265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Why Use The New Portal?</vt:lpstr>
      <vt:lpstr>What Does Implementation Look Like?</vt:lpstr>
      <vt:lpstr>Let’s Get Started.</vt:lpstr>
      <vt:lpstr>We’re here to help.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[Your MSP Name] Client Portal</dc:title>
  <dc:creator>Ricky Cecchini</dc:creator>
  <cp:lastModifiedBy>Ricky Cecchini</cp:lastModifiedBy>
  <cp:revision>1</cp:revision>
  <dcterms:created xsi:type="dcterms:W3CDTF">2020-02-07T19:12:47Z</dcterms:created>
  <dcterms:modified xsi:type="dcterms:W3CDTF">2020-02-13T18:48:56Z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0x010100A3C9CDBC3EF9DF4C95A07EF742243463</vt:lpwstr>
  </property>
</Properties>
</file>